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8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4463" y="0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6/13/2014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3325" y="685800"/>
            <a:ext cx="4573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343400"/>
            <a:ext cx="5583238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4463" y="8685213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6/13/2014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</a:t>
            </a:r>
            <a:r>
              <a:rPr lang="en-US" dirty="0" err="1" smtClean="0">
                <a:solidFill>
                  <a:srgbClr val="0070C0"/>
                </a:solidFill>
              </a:rPr>
              <a:t>llamo</a:t>
            </a:r>
            <a:r>
              <a:rPr lang="en-US" dirty="0" smtClean="0">
                <a:solidFill>
                  <a:srgbClr val="0070C0"/>
                </a:solidFill>
              </a:rPr>
              <a:t> ____________ </a:t>
            </a:r>
            <a:r>
              <a:rPr lang="en-US" dirty="0" err="1" smtClean="0">
                <a:solidFill>
                  <a:srgbClr val="0070C0"/>
                </a:solidFill>
              </a:rPr>
              <a:t>Clase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801</a:t>
            </a:r>
            <a:r>
              <a:rPr lang="en-US" dirty="0" smtClean="0">
                <a:solidFill>
                  <a:srgbClr val="0070C0"/>
                </a:solidFill>
              </a:rPr>
              <a:t/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</a:t>
            </a:r>
            <a:r>
              <a:rPr lang="en-US" dirty="0" err="1" smtClean="0">
                <a:solidFill>
                  <a:srgbClr val="0070C0"/>
                </a:solidFill>
              </a:rPr>
              <a:t>fecha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es</a:t>
            </a:r>
            <a:r>
              <a:rPr lang="en-US" dirty="0" smtClean="0">
                <a:solidFill>
                  <a:srgbClr val="0070C0"/>
                </a:solidFill>
              </a:rPr>
              <a:t> el </a:t>
            </a:r>
            <a:r>
              <a:rPr lang="en-US" dirty="0" smtClean="0">
                <a:solidFill>
                  <a:srgbClr val="0070C0"/>
                </a:solidFill>
              </a:rPr>
              <a:t>13 </a:t>
            </a:r>
            <a:r>
              <a:rPr lang="en-US" dirty="0" smtClean="0">
                <a:solidFill>
                  <a:srgbClr val="0070C0"/>
                </a:solidFill>
              </a:rPr>
              <a:t>de </a:t>
            </a:r>
            <a:r>
              <a:rPr lang="en-US" dirty="0" err="1" smtClean="0">
                <a:solidFill>
                  <a:srgbClr val="0070C0"/>
                </a:solidFill>
              </a:rPr>
              <a:t>junio</a:t>
            </a:r>
            <a:r>
              <a:rPr lang="en-US" dirty="0" smtClean="0">
                <a:solidFill>
                  <a:srgbClr val="0070C0"/>
                </a:solidFill>
              </a:rPr>
              <a:t> del 2014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1676400"/>
            <a:ext cx="8763000" cy="3962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84: </a:t>
            </a:r>
            <a:r>
              <a:rPr lang="en-US" sz="2800" dirty="0" smtClean="0"/>
              <a:t>¿Como </a:t>
            </a:r>
            <a:r>
              <a:rPr lang="en-US" sz="2800" dirty="0" err="1" smtClean="0"/>
              <a:t>termina</a:t>
            </a:r>
            <a:r>
              <a:rPr lang="en-US" sz="2800" dirty="0" smtClean="0"/>
              <a:t> la </a:t>
            </a:r>
            <a:r>
              <a:rPr lang="en-US" sz="2800" dirty="0" err="1" smtClean="0"/>
              <a:t>pelicula</a:t>
            </a:r>
            <a:r>
              <a:rPr lang="en-US" sz="2800" dirty="0" smtClean="0"/>
              <a:t>  VOCES INOCENTES</a:t>
            </a:r>
            <a:r>
              <a:rPr lang="en-US" sz="2800" dirty="0" smtClean="0"/>
              <a:t>?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	</a:t>
            </a:r>
            <a:r>
              <a:rPr lang="en-US" b="1" dirty="0" smtClean="0"/>
              <a:t>VOCES INOCENTES (2004)</a:t>
            </a:r>
          </a:p>
          <a:p>
            <a:r>
              <a:rPr lang="en-US" sz="2800" dirty="0" smtClean="0"/>
              <a:t>You will finish watching VOCES INOCENTES. </a:t>
            </a:r>
          </a:p>
          <a:p>
            <a:r>
              <a:rPr lang="en-US" sz="2800" dirty="0" smtClean="0"/>
              <a:t>Take </a:t>
            </a:r>
            <a:r>
              <a:rPr lang="en-US" sz="2800" u="sng" dirty="0" smtClean="0"/>
              <a:t>active notes in your notebook</a:t>
            </a:r>
            <a:r>
              <a:rPr lang="en-US" sz="2800" dirty="0" smtClean="0"/>
              <a:t>.</a:t>
            </a:r>
          </a:p>
          <a:p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smtClean="0">
                <a:solidFill>
                  <a:srgbClr val="FF0000"/>
                </a:solidFill>
              </a:rPr>
              <a:t># </a:t>
            </a:r>
            <a:r>
              <a:rPr lang="en-US" sz="2800" smtClean="0">
                <a:solidFill>
                  <a:srgbClr val="FF0000"/>
                </a:solidFill>
              </a:rPr>
              <a:t>84:</a:t>
            </a:r>
            <a:r>
              <a:rPr lang="en-US" sz="2800" smtClean="0"/>
              <a:t> </a:t>
            </a:r>
            <a:r>
              <a:rPr lang="en-US" sz="2800" dirty="0" smtClean="0"/>
              <a:t>Finish p. </a:t>
            </a:r>
            <a:r>
              <a:rPr lang="en-US" sz="2800" dirty="0" smtClean="0"/>
              <a:t>12 (#3.2) </a:t>
            </a:r>
            <a:r>
              <a:rPr lang="en-US" sz="2800" dirty="0" smtClean="0"/>
              <a:t>–p. </a:t>
            </a:r>
            <a:r>
              <a:rPr lang="en-US" sz="2800" dirty="0" smtClean="0"/>
              <a:t>13 of </a:t>
            </a:r>
            <a:r>
              <a:rPr lang="en-US" sz="2800" dirty="0" smtClean="0"/>
              <a:t>the VOCES INOCENTES Spanish Study Guide. </a:t>
            </a:r>
            <a:endParaRPr lang="en-US" sz="28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32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5158</TotalTime>
  <Words>20</Words>
  <Application>Microsoft Office PowerPoint</Application>
  <PresentationFormat>On-screen Show (4:3)</PresentationFormat>
  <Paragraphs>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801 La fecha es el 13 de junio del 2014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32</cp:revision>
  <cp:lastPrinted>2014-06-12T13:04:49Z</cp:lastPrinted>
  <dcterms:created xsi:type="dcterms:W3CDTF">2014-05-12T21:03:23Z</dcterms:created>
  <dcterms:modified xsi:type="dcterms:W3CDTF">2014-06-13T18:27:30Z</dcterms:modified>
</cp:coreProperties>
</file>